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9"/>
  </p:notesMasterIdLst>
  <p:sldIdLst>
    <p:sldId id="256" r:id="rId3"/>
    <p:sldId id="260" r:id="rId4"/>
    <p:sldId id="257" r:id="rId5"/>
    <p:sldId id="262" r:id="rId6"/>
    <p:sldId id="258" r:id="rId7"/>
    <p:sldId id="263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 autoAdjust="0"/>
    <p:restoredTop sz="94569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592D4012-5D6C-4AB0-85E0-5E40FE2741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6851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4ED1B10-3DB7-4310-B323-BB04973D4E70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9E8778D-C607-442B-8A11-0D05AE8452D2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143B978-184A-4325-B6F9-A2387BDC1078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9E8778D-C607-442B-8A11-0D05AE8452D2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7A7D761-1CA1-4EC6-9A4E-E27781D490E4}" type="slidenum">
              <a:rPr lang="en-US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9E8778D-C607-442B-8A11-0D05AE8452D2}" type="slidenum">
              <a:rPr lang="en-US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13263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55313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918014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34034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8866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564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5348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223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1086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428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351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5870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8756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81923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81925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26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27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28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29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0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1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2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3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4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5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6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7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8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9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0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1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2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3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4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5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6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7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8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9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81951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2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3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4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5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6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7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8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9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0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1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2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3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4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5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8196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81970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1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2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3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4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5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6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7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8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81979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0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1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2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3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4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5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6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</p:grpSp>
      </p:grpSp>
      <p:sp>
        <p:nvSpPr>
          <p:cNvPr id="102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7476" name="Text Box 68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17477" name="Text Box 69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日日充滿憂傷重擔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Days are filled with sorrow and care,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心中苦悶孤單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Hearts are lonely and drear;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重擔可解脫在加略山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Burdens are lifted at Calvary,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耶穌何等親近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 。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Jesus is very near.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b="1" dirty="0">
                <a:latin typeface="Arial Narrow" pitchFamily="34" charset="0"/>
                <a:ea typeface="標楷體" pitchFamily="65" charset="-120"/>
              </a:rPr>
              <a:t>H503</a:t>
            </a:r>
            <a:r>
              <a:rPr lang="en-US" altLang="en-US" sz="26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en-US" alt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重擔可解脫在加略山</a:t>
            </a:r>
            <a:br>
              <a:rPr lang="en-US" altLang="en-US" sz="2600" b="1" dirty="0">
                <a:latin typeface="Times New Roman" pitchFamily="18" charset="0"/>
                <a:ea typeface="標楷體" pitchFamily="65" charset="-120"/>
              </a:rPr>
            </a:br>
            <a:r>
              <a:rPr lang="en-US" altLang="en-US" sz="2400" dirty="0">
                <a:latin typeface="Arial Narrow" pitchFamily="34" charset="0"/>
                <a:ea typeface="標楷體" pitchFamily="65" charset="-120"/>
              </a:rPr>
              <a:t>BURDENS ARE LIFTED AT CALVRY </a:t>
            </a: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(1/3)</a:t>
            </a:r>
            <a:endParaRPr lang="en-US" altLang="en-US" sz="2400" dirty="0">
              <a:latin typeface="Arial Narrow" pitchFamily="34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重擔可解脫在加略山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Burdens are lifted at Calvary,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加略山，加略山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Calvary, Calvary;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重擔可解脫在加略山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Burdens are lifted at Calvary,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耶穌何等親近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Jesus is very near.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今向主交託你重擔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Cast your care on Jesus today,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一切恐懼、愁煩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Leave your worry and fear,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重擔可解脫在加略山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Burdens are lifted at Calvary,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耶穌何等親近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 。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Jesus is very near.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重擔可解脫在加略山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Burdens are lifted at Calvary,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加略山，加略山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Calvary, Calvary;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重擔可解脫在加略山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Burdens are lifted at Calvary,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耶穌何等親近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Jesus is very near.</a:t>
            </a:r>
          </a:p>
        </p:txBody>
      </p:sp>
    </p:spTree>
    <p:extLst>
      <p:ext uri="{BB962C8B-B14F-4D97-AF65-F5344CB8AC3E}">
        <p14:creationId xmlns:p14="http://schemas.microsoft.com/office/powerpoint/2010/main" val="949198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59467"/>
            <a:ext cx="9144000" cy="4293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主看見你一切艱難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T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roubled soul, the Savior can see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眼淚、苦痛、悲嘆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Ev’ry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heartache and tear.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重擔可解脫在加略山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Burdens are lift at Calvary,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耶穌何等親近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 。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Jesus is very near.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H503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重擔可解脫在加略山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Burdens are lifted at Calvary,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加略山，加略山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Calvary, Calvary;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重擔可解脫在加略山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Burdens are lifted at Calvary,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耶穌何等親近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Jesus is very near.</a:t>
            </a:r>
          </a:p>
        </p:txBody>
      </p:sp>
    </p:spTree>
    <p:extLst>
      <p:ext uri="{BB962C8B-B14F-4D97-AF65-F5344CB8AC3E}">
        <p14:creationId xmlns:p14="http://schemas.microsoft.com/office/powerpoint/2010/main" val="4135365505"/>
      </p:ext>
    </p:extLst>
  </p:cSld>
  <p:clrMapOvr>
    <a:masterClrMapping/>
  </p:clrMapOvr>
</p:sld>
</file>

<file path=ppt/theme/theme1.xml><?xml version="1.0" encoding="utf-8"?>
<a:theme xmlns:a="http://schemas.openxmlformats.org/drawingml/2006/main" name="3_Template3">
  <a:themeElements>
    <a:clrScheme name="3_Template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3_Template3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Template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746</TotalTime>
  <Words>248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3_Template3</vt:lpstr>
      <vt:lpstr>cccta_hymn</vt:lpstr>
      <vt:lpstr>H503  重擔可解脫在加略山 BURDENS ARE LIFTED AT CALVRY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H503 重擔可解脫在加略山 BURDENS ARE LIFTED AT CALVRY</dc:title>
  <dc:subject>Hymnary 聖徒詩歌</dc:subject>
  <dc:creator>John M. Moore</dc:creator>
  <cp:lastModifiedBy>Timothy Liang</cp:lastModifiedBy>
  <cp:revision>28</cp:revision>
  <dcterms:created xsi:type="dcterms:W3CDTF">2001-11-12T18:14:24Z</dcterms:created>
  <dcterms:modified xsi:type="dcterms:W3CDTF">2017-08-05T23:42:12Z</dcterms:modified>
</cp:coreProperties>
</file>